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9"/>
  </p:notesMasterIdLst>
  <p:sldIdLst>
    <p:sldId id="256" r:id="rId5"/>
    <p:sldId id="259" r:id="rId6"/>
    <p:sldId id="284" r:id="rId7"/>
    <p:sldId id="278" r:id="rId8"/>
  </p:sldIdLst>
  <p:sldSz cx="9144000" cy="5143500" type="screen16x9"/>
  <p:notesSz cx="6858000" cy="9144000"/>
  <p:embeddedFontLst>
    <p:embeddedFont>
      <p:font typeface="Abel" panose="02000506030000020004" pitchFamily="2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egrim" panose="02000603000000000000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7755CB-8BC7-4F23-9B91-4070580A9005}">
  <a:tblStyle styleId="{487755CB-8BC7-4F23-9B91-4070580A90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1786500" y="856859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Développment</a:t>
            </a:r>
            <a:r>
              <a:rPr lang="en-US" dirty="0"/>
              <a:t> iOS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AF587B-F8A7-4C8B-96DC-D246D0D168D9}"/>
              </a:ext>
            </a:extLst>
          </p:cNvPr>
          <p:cNvSpPr txBox="1"/>
          <p:nvPr/>
        </p:nvSpPr>
        <p:spPr>
          <a:xfrm>
            <a:off x="3227294" y="2016659"/>
            <a:ext cx="268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egrim" panose="020B0604020202020204" charset="0"/>
              </a:rPr>
              <a:t>Workshop #1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Megrim" panose="020B0604020202020204" charset="0"/>
              </a:rPr>
              <a:t>27 </a:t>
            </a:r>
            <a:r>
              <a:rPr lang="en-US" dirty="0" err="1">
                <a:solidFill>
                  <a:schemeClr val="tx2"/>
                </a:solidFill>
                <a:latin typeface="Megrim" panose="020B0604020202020204" charset="0"/>
              </a:rPr>
              <a:t>nomvembre</a:t>
            </a:r>
            <a:r>
              <a:rPr lang="en-US" dirty="0">
                <a:solidFill>
                  <a:schemeClr val="tx2"/>
                </a:solidFill>
                <a:latin typeface="Megrim" panose="020B0604020202020204" charset="0"/>
              </a:rPr>
              <a:t> 2019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BA3270-25DF-482F-89C8-DF1C258DEAA6}"/>
              </a:ext>
            </a:extLst>
          </p:cNvPr>
          <p:cNvSpPr txBox="1"/>
          <p:nvPr/>
        </p:nvSpPr>
        <p:spPr>
          <a:xfrm>
            <a:off x="168513" y="4400416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Megrim" panose="020B0604020202020204" charset="0"/>
              </a:rPr>
              <a:t>Hyokil</a:t>
            </a:r>
            <a:r>
              <a:rPr lang="en-US" dirty="0">
                <a:solidFill>
                  <a:schemeClr val="tx2"/>
                </a:solidFill>
                <a:latin typeface="Megrim" panose="020B0604020202020204" charset="0"/>
              </a:rPr>
              <a:t> KIM</a:t>
            </a:r>
          </a:p>
          <a:p>
            <a:r>
              <a:rPr lang="en-US" dirty="0">
                <a:solidFill>
                  <a:schemeClr val="tx2"/>
                </a:solidFill>
                <a:latin typeface="Megrim" panose="020B0604020202020204" charset="0"/>
              </a:rPr>
              <a:t>Clément DUBOIS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322A63-CAE2-4B18-A402-773C0246BB2A}"/>
              </a:ext>
            </a:extLst>
          </p:cNvPr>
          <p:cNvSpPr txBox="1"/>
          <p:nvPr/>
        </p:nvSpPr>
        <p:spPr>
          <a:xfrm>
            <a:off x="8529970" y="4615859"/>
            <a:ext cx="2844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6A0037-1B2E-4D91-BEB3-7E3A5847DE95}"/>
              </a:ext>
            </a:extLst>
          </p:cNvPr>
          <p:cNvSpPr txBox="1"/>
          <p:nvPr/>
        </p:nvSpPr>
        <p:spPr>
          <a:xfrm>
            <a:off x="8529970" y="4615859"/>
            <a:ext cx="2844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454C98-9A57-5B48-A051-224843ED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94" y="2379283"/>
            <a:ext cx="3573406" cy="11166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241FAA-6740-1B4A-94DA-AAE96736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81" y="1924216"/>
            <a:ext cx="2026824" cy="2026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5"/>
          <p:cNvSpPr txBox="1">
            <a:spLocks noGrp="1"/>
          </p:cNvSpPr>
          <p:nvPr>
            <p:ph type="ctrTitle"/>
          </p:nvPr>
        </p:nvSpPr>
        <p:spPr>
          <a:xfrm>
            <a:off x="71562" y="1991850"/>
            <a:ext cx="874282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dirty="0" err="1"/>
              <a:t>ToLToL</a:t>
            </a:r>
            <a:r>
              <a:rPr lang="en" sz="2800" dirty="0"/>
              <a:t> &gt; workshop swift &gt; first workshop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247AA6-450C-48C0-B4DD-C550BB88AB37}"/>
              </a:ext>
            </a:extLst>
          </p:cNvPr>
          <p:cNvSpPr txBox="1"/>
          <p:nvPr/>
        </p:nvSpPr>
        <p:spPr>
          <a:xfrm>
            <a:off x="8529970" y="4615859"/>
            <a:ext cx="2844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59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Merci !</a:t>
            </a:r>
            <a:endParaRPr sz="4800"/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383371"/>
            <a:ext cx="5588400" cy="6510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Des questions ?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grpSp>
        <p:nvGrpSpPr>
          <p:cNvPr id="988" name="Google Shape;988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989" name="Google Shape;989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F0CC231-F87D-4C77-84B6-C2CFF733375E}"/>
              </a:ext>
            </a:extLst>
          </p:cNvPr>
          <p:cNvSpPr txBox="1"/>
          <p:nvPr/>
        </p:nvSpPr>
        <p:spPr>
          <a:xfrm>
            <a:off x="8529970" y="4615859"/>
            <a:ext cx="2844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>
                    <a:lumMod val="85000"/>
                  </a:schemeClr>
                </a:solidFill>
              </a:rPr>
              <a:t>5</a:t>
            </a:r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37B0CA9B605B4BA376626EB6A3E75B" ma:contentTypeVersion="5" ma:contentTypeDescription="Crée un document." ma:contentTypeScope="" ma:versionID="91ee14f6ad5e77aae48fc53a1fe64b41">
  <xsd:schema xmlns:xsd="http://www.w3.org/2001/XMLSchema" xmlns:xs="http://www.w3.org/2001/XMLSchema" xmlns:p="http://schemas.microsoft.com/office/2006/metadata/properties" xmlns:ns3="161ba6ee-2cd0-4765-a494-b29ce52f5e41" xmlns:ns4="21f548dc-6083-437a-bbb2-69d87ad4f657" targetNamespace="http://schemas.microsoft.com/office/2006/metadata/properties" ma:root="true" ma:fieldsID="d91803b58985bbb1745c0b52f34e5750" ns3:_="" ns4:_="">
    <xsd:import namespace="161ba6ee-2cd0-4765-a494-b29ce52f5e41"/>
    <xsd:import namespace="21f548dc-6083-437a-bbb2-69d87ad4f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ba6ee-2cd0-4765-a494-b29ce52f5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548dc-6083-437a-bbb2-69d87ad4f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426D2F-44F9-4C08-BC0E-701BF1293A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9ACE2D-75FB-46E8-92A6-5C2569782A91}">
  <ds:schemaRefs>
    <ds:schemaRef ds:uri="http://purl.org/dc/elements/1.1/"/>
    <ds:schemaRef ds:uri="161ba6ee-2cd0-4765-a494-b29ce52f5e41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1f548dc-6083-437a-bbb2-69d87ad4f657"/>
  </ds:schemaRefs>
</ds:datastoreItem>
</file>

<file path=customXml/itemProps3.xml><?xml version="1.0" encoding="utf-8"?>
<ds:datastoreItem xmlns:ds="http://schemas.openxmlformats.org/officeDocument/2006/customXml" ds:itemID="{2AEC967E-27F1-40D7-9019-F1E8A5A7E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ba6ee-2cd0-4765-a494-b29ce52f5e41"/>
    <ds:schemaRef ds:uri="21f548dc-6083-437a-bbb2-69d87ad4f6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</Words>
  <Application>Microsoft Macintosh PowerPoint</Application>
  <PresentationFormat>Affichage à l'écran (16:9)</PresentationFormat>
  <Paragraphs>13</Paragraphs>
  <Slides>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Megrim</vt:lpstr>
      <vt:lpstr>Calibri</vt:lpstr>
      <vt:lpstr>Arial</vt:lpstr>
      <vt:lpstr>Abel</vt:lpstr>
      <vt:lpstr>Iris template</vt:lpstr>
      <vt:lpstr>Développment iOS</vt:lpstr>
      <vt:lpstr>Présentation PowerPoint</vt:lpstr>
      <vt:lpstr>ToLToL &gt; workshop swift &gt; first workshop 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Hyokil Kim</cp:lastModifiedBy>
  <cp:revision>3</cp:revision>
  <dcterms:modified xsi:type="dcterms:W3CDTF">2019-11-27T09:18:08Z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0x0101001B37B0CA9B605B4BA376626EB6A3E75B</vt:lpwstr>
  </property>
</Properties>
</file>